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57" r:id="rId4"/>
    <p:sldId id="261" r:id="rId5"/>
    <p:sldId id="259" r:id="rId6"/>
    <p:sldId id="260" r:id="rId7"/>
    <p:sldId id="258"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9AE5D37-4308-4EC7-883C-C418A5096ABB}" type="datetimeFigureOut">
              <a:rPr lang="es-ES" smtClean="0"/>
              <a:t>26/05/2021</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CE7D6BF-749B-43F3-9B9C-00B1EE621116}"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9AE5D37-4308-4EC7-883C-C418A5096ABB}" type="datetimeFigureOut">
              <a:rPr lang="es-ES" smtClean="0"/>
              <a:t>26/05/2021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E7D6BF-749B-43F3-9B9C-00B1EE62111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9AE5D37-4308-4EC7-883C-C418A5096ABB}" type="datetimeFigureOut">
              <a:rPr lang="es-ES" smtClean="0"/>
              <a:t>26/05/2021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E7D6BF-749B-43F3-9B9C-00B1EE62111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AE5D37-4308-4EC7-883C-C418A5096ABB}" type="datetimeFigureOut">
              <a:rPr lang="es-ES" smtClean="0"/>
              <a:t>26/05/2021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E7D6BF-749B-43F3-9B9C-00B1EE62111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AE5D37-4308-4EC7-883C-C418A5096ABB}" type="datetimeFigureOut">
              <a:rPr lang="es-ES" smtClean="0"/>
              <a:t>26/05/2021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E7D6BF-749B-43F3-9B9C-00B1EE62111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9AE5D37-4308-4EC7-883C-C418A5096ABB}" type="datetimeFigureOut">
              <a:rPr lang="es-ES" smtClean="0"/>
              <a:t>26/05/2021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CE7D6BF-749B-43F3-9B9C-00B1EE621116}"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9AE5D37-4308-4EC7-883C-C418A5096ABB}" type="datetimeFigureOut">
              <a:rPr lang="es-ES" smtClean="0"/>
              <a:t>26/05/2021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CE7D6BF-749B-43F3-9B9C-00B1EE62111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9AE5D37-4308-4EC7-883C-C418A5096ABB}" type="datetimeFigureOut">
              <a:rPr lang="es-ES" smtClean="0"/>
              <a:t>26/05/2021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CE7D6BF-749B-43F3-9B9C-00B1EE62111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E5D37-4308-4EC7-883C-C418A5096ABB}" type="datetimeFigureOut">
              <a:rPr lang="es-ES" smtClean="0"/>
              <a:t>26/05/2021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CE7D6BF-749B-43F3-9B9C-00B1EE62111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9AE5D37-4308-4EC7-883C-C418A5096ABB}" type="datetimeFigureOut">
              <a:rPr lang="es-ES" smtClean="0"/>
              <a:t>26/05/2021</a:t>
            </a:fld>
            <a:endParaRPr lang="es-ES"/>
          </a:p>
        </p:txBody>
      </p:sp>
      <p:sp>
        <p:nvSpPr>
          <p:cNvPr id="7" name="Slide Number Placeholder 6"/>
          <p:cNvSpPr>
            <a:spLocks noGrp="1"/>
          </p:cNvSpPr>
          <p:nvPr>
            <p:ph type="sldNum" sz="quarter" idx="12"/>
          </p:nvPr>
        </p:nvSpPr>
        <p:spPr/>
        <p:txBody>
          <a:bodyPr/>
          <a:lstStyle/>
          <a:p>
            <a:fld id="{9CE7D6BF-749B-43F3-9B9C-00B1EE621116}"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AE5D37-4308-4EC7-883C-C418A5096ABB}" type="datetimeFigureOut">
              <a:rPr lang="es-ES" smtClean="0"/>
              <a:t>26/05/2021</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9CE7D6BF-749B-43F3-9B9C-00B1EE62111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9AE5D37-4308-4EC7-883C-C418A5096ABB}" type="datetimeFigureOut">
              <a:rPr lang="es-ES" smtClean="0"/>
              <a:t>26/05/2021</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CE7D6BF-749B-43F3-9B9C-00B1EE62111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412776"/>
            <a:ext cx="3744416" cy="2880320"/>
          </a:xfrm>
        </p:spPr>
        <p:txBody>
          <a:bodyPr>
            <a:normAutofit/>
          </a:bodyPr>
          <a:lstStyle/>
          <a:p>
            <a:r>
              <a:rPr lang="es-ES" sz="3500" dirty="0" smtClean="0">
                <a:solidFill>
                  <a:schemeClr val="accent1">
                    <a:lumMod val="50000"/>
                  </a:schemeClr>
                </a:solidFill>
                <a:latin typeface="Arial" panose="020B0604020202020204" pitchFamily="34" charset="0"/>
                <a:cs typeface="Arial" panose="020B0604020202020204" pitchFamily="34" charset="0"/>
              </a:rPr>
              <a:t>AYUDAS PARA EMPRESAS INNOVADORAS.</a:t>
            </a:r>
            <a:br>
              <a:rPr lang="es-ES" sz="3500" dirty="0" smtClean="0">
                <a:solidFill>
                  <a:schemeClr val="accent1">
                    <a:lumMod val="50000"/>
                  </a:schemeClr>
                </a:solidFill>
                <a:latin typeface="Arial" panose="020B0604020202020204" pitchFamily="34" charset="0"/>
                <a:cs typeface="Arial" panose="020B0604020202020204" pitchFamily="34" charset="0"/>
              </a:rPr>
            </a:br>
            <a:r>
              <a:rPr lang="es-ES" sz="3500" dirty="0" smtClean="0">
                <a:solidFill>
                  <a:schemeClr val="accent1">
                    <a:lumMod val="50000"/>
                  </a:schemeClr>
                </a:solidFill>
                <a:latin typeface="Arial" panose="020B0604020202020204" pitchFamily="34" charset="0"/>
                <a:cs typeface="Arial" panose="020B0604020202020204" pitchFamily="34" charset="0"/>
              </a:rPr>
              <a:t>CONVOCATORIA NEOTEC 2021</a:t>
            </a:r>
            <a:endParaRPr lang="es-ES" sz="3500" dirty="0">
              <a:solidFill>
                <a:schemeClr val="accent1">
                  <a:lumMod val="50000"/>
                </a:schemeClr>
              </a:solidFill>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a:xfrm>
            <a:off x="4687316" y="3140968"/>
            <a:ext cx="3413076" cy="1800200"/>
          </a:xfrm>
        </p:spPr>
        <p:txBody>
          <a:bodyPr>
            <a:normAutofit fontScale="77500" lnSpcReduction="20000"/>
          </a:bodyPr>
          <a:lstStyle/>
          <a:p>
            <a:endParaRPr lang="es-ES" sz="3600" dirty="0" smtClean="0">
              <a:latin typeface="Arial" panose="020B0604020202020204" pitchFamily="34" charset="0"/>
              <a:cs typeface="Arial" panose="020B0604020202020204" pitchFamily="34" charset="0"/>
            </a:endParaRPr>
          </a:p>
          <a:p>
            <a:pPr algn="ctr"/>
            <a:r>
              <a:rPr lang="es-ES" sz="3600" dirty="0" smtClean="0">
                <a:latin typeface="Arial" panose="020B0604020202020204" pitchFamily="34" charset="0"/>
                <a:cs typeface="Arial" panose="020B0604020202020204" pitchFamily="34" charset="0"/>
              </a:rPr>
              <a:t>ONDYTEC 2018 SL</a:t>
            </a:r>
          </a:p>
          <a:p>
            <a:endParaRPr lang="es-ES" sz="3600" dirty="0" smtClean="0">
              <a:latin typeface="Arial" panose="020B0604020202020204" pitchFamily="34" charset="0"/>
              <a:cs typeface="Arial" panose="020B0604020202020204" pitchFamily="34" charset="0"/>
            </a:endParaRPr>
          </a:p>
          <a:p>
            <a:pPr algn="ctr"/>
            <a:r>
              <a:rPr lang="es-ES" sz="2100" dirty="0" smtClean="0">
                <a:solidFill>
                  <a:schemeClr val="accent1">
                    <a:lumMod val="50000"/>
                  </a:schemeClr>
                </a:solidFill>
                <a:latin typeface="Arial" panose="020B0604020202020204" pitchFamily="34" charset="0"/>
                <a:cs typeface="Arial" panose="020B0604020202020204" pitchFamily="34" charset="0"/>
              </a:rPr>
              <a:t>Valencia 27 de Mayo de 2021</a:t>
            </a:r>
            <a:endParaRPr lang="es-ES" sz="2100" dirty="0">
              <a:solidFill>
                <a:schemeClr val="accent1">
                  <a:lumMod val="50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924" y="44624"/>
            <a:ext cx="2119784" cy="213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373216"/>
            <a:ext cx="3387601" cy="67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995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12454" y="1124744"/>
            <a:ext cx="6592578" cy="1143000"/>
          </a:xfrm>
        </p:spPr>
        <p:txBody>
          <a:bodyPr anchor="ctr" anchorCtr="0"/>
          <a:lstStyle/>
          <a:p>
            <a:pPr algn="ctr"/>
            <a:r>
              <a:rPr lang="es-ES" b="1" dirty="0" smtClean="0">
                <a:solidFill>
                  <a:schemeClr val="accent1">
                    <a:lumMod val="75000"/>
                  </a:schemeClr>
                </a:solidFill>
              </a:rPr>
              <a:t>ACTIVIDADES</a:t>
            </a:r>
            <a:endParaRPr lang="es-ES" b="1" dirty="0">
              <a:solidFill>
                <a:schemeClr val="accent1">
                  <a:lumMod val="75000"/>
                </a:schemeClr>
              </a:solidFill>
            </a:endParaRPr>
          </a:p>
        </p:txBody>
      </p:sp>
      <p:sp>
        <p:nvSpPr>
          <p:cNvPr id="2" name="1 Marcador de contenido"/>
          <p:cNvSpPr>
            <a:spLocks noGrp="1"/>
          </p:cNvSpPr>
          <p:nvPr>
            <p:ph idx="1"/>
          </p:nvPr>
        </p:nvSpPr>
        <p:spPr>
          <a:xfrm>
            <a:off x="872067" y="2348880"/>
            <a:ext cx="7408333" cy="3596555"/>
          </a:xfrm>
        </p:spPr>
        <p:txBody>
          <a:bodyPr>
            <a:normAutofit/>
          </a:bodyPr>
          <a:lstStyle/>
          <a:p>
            <a:r>
              <a:rPr lang="es-ES" sz="3600" dirty="0" smtClean="0"/>
              <a:t>Ultrasonidos</a:t>
            </a:r>
          </a:p>
          <a:p>
            <a:r>
              <a:rPr lang="es-ES" sz="3600" dirty="0" smtClean="0"/>
              <a:t>Tintura ecológica</a:t>
            </a:r>
          </a:p>
          <a:p>
            <a:r>
              <a:rPr lang="es-ES" sz="3600" dirty="0" smtClean="0"/>
              <a:t>Equipos de laboratorio</a:t>
            </a:r>
          </a:p>
          <a:p>
            <a:r>
              <a:rPr lang="es-ES" sz="3600" dirty="0" smtClean="0"/>
              <a:t>Servicios de laboratorio</a:t>
            </a:r>
            <a:endParaRPr lang="es-ES"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 y="0"/>
            <a:ext cx="1484784"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472100" y="5945435"/>
            <a:ext cx="2952328" cy="369332"/>
          </a:xfrm>
          <a:prstGeom prst="rect">
            <a:avLst/>
          </a:prstGeom>
          <a:noFill/>
        </p:spPr>
        <p:txBody>
          <a:bodyPr wrap="square" rtlCol="0">
            <a:spAutoFit/>
          </a:bodyPr>
          <a:lstStyle/>
          <a:p>
            <a:r>
              <a:rPr lang="es-ES" dirty="0" smtClean="0">
                <a:solidFill>
                  <a:schemeClr val="accent1">
                    <a:lumMod val="75000"/>
                  </a:schemeClr>
                </a:solidFill>
              </a:rPr>
              <a:t>Tecnologías Sostenibles</a:t>
            </a:r>
            <a:endParaRPr lang="es-ES" dirty="0">
              <a:solidFill>
                <a:schemeClr val="accent1">
                  <a:lumMod val="7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54" y="483734"/>
            <a:ext cx="2592288" cy="51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223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12454" y="1124744"/>
            <a:ext cx="6592578" cy="1143000"/>
          </a:xfrm>
        </p:spPr>
        <p:txBody>
          <a:bodyPr anchor="ctr" anchorCtr="0"/>
          <a:lstStyle/>
          <a:p>
            <a:pPr algn="ctr"/>
            <a:r>
              <a:rPr lang="es-ES" b="1" dirty="0" smtClean="0">
                <a:solidFill>
                  <a:schemeClr val="accent1">
                    <a:lumMod val="75000"/>
                  </a:schemeClr>
                </a:solidFill>
              </a:rPr>
              <a:t>ULTRASONIDOS</a:t>
            </a:r>
            <a:endParaRPr lang="es-ES" b="1" dirty="0">
              <a:solidFill>
                <a:schemeClr val="accent1">
                  <a:lumMod val="75000"/>
                </a:schemeClr>
              </a:solidFill>
            </a:endParaRPr>
          </a:p>
        </p:txBody>
      </p:sp>
      <p:sp>
        <p:nvSpPr>
          <p:cNvPr id="2" name="1 Marcador de contenido"/>
          <p:cNvSpPr>
            <a:spLocks noGrp="1"/>
          </p:cNvSpPr>
          <p:nvPr>
            <p:ph idx="1"/>
          </p:nvPr>
        </p:nvSpPr>
        <p:spPr>
          <a:xfrm>
            <a:off x="827584" y="2348880"/>
            <a:ext cx="7408333" cy="1440160"/>
          </a:xfrm>
        </p:spPr>
        <p:txBody>
          <a:bodyPr>
            <a:normAutofit/>
          </a:bodyPr>
          <a:lstStyle/>
          <a:p>
            <a:pPr marL="68580" indent="0">
              <a:buNone/>
            </a:pPr>
            <a:r>
              <a:rPr lang="es-ES" sz="2800" dirty="0" smtClean="0">
                <a:latin typeface="Arial" panose="020B0604020202020204" pitchFamily="34" charset="0"/>
                <a:cs typeface="Arial" panose="020B0604020202020204" pitchFamily="34" charset="0"/>
              </a:rPr>
              <a:t>ONDyTEC está logrando la adaptación de la tecnología de ultrasonidos en los procesos de tratamiento textil. </a:t>
            </a:r>
          </a:p>
          <a:p>
            <a:pPr marL="68580" indent="0">
              <a:buNone/>
            </a:pPr>
            <a:endParaRPr lang="es-ES" sz="3600" dirty="0" smtClean="0"/>
          </a:p>
          <a:p>
            <a:pPr marL="68580" indent="0">
              <a:buNone/>
            </a:pPr>
            <a:endParaRPr lang="es-ES" sz="3600" dirty="0" smtClean="0"/>
          </a:p>
          <a:p>
            <a:pPr marL="68580" indent="0">
              <a:buNone/>
            </a:pPr>
            <a:endParaRPr lang="es-ES"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 y="0"/>
            <a:ext cx="1484784"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472100" y="5945435"/>
            <a:ext cx="2952328" cy="369332"/>
          </a:xfrm>
          <a:prstGeom prst="rect">
            <a:avLst/>
          </a:prstGeom>
          <a:noFill/>
        </p:spPr>
        <p:txBody>
          <a:bodyPr wrap="square" rtlCol="0">
            <a:spAutoFit/>
          </a:bodyPr>
          <a:lstStyle/>
          <a:p>
            <a:r>
              <a:rPr lang="es-ES" dirty="0" smtClean="0">
                <a:solidFill>
                  <a:schemeClr val="accent1">
                    <a:lumMod val="75000"/>
                  </a:schemeClr>
                </a:solidFill>
              </a:rPr>
              <a:t>Tecnologías Sostenibles</a:t>
            </a:r>
            <a:endParaRPr lang="es-ES" dirty="0">
              <a:solidFill>
                <a:schemeClr val="accent1">
                  <a:lumMod val="7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54" y="483734"/>
            <a:ext cx="2592288" cy="51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927570"/>
            <a:ext cx="4176464" cy="184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5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12454" y="1124744"/>
            <a:ext cx="6592578" cy="1143000"/>
          </a:xfrm>
        </p:spPr>
        <p:txBody>
          <a:bodyPr anchor="ctr" anchorCtr="0"/>
          <a:lstStyle/>
          <a:p>
            <a:pPr algn="ctr"/>
            <a:r>
              <a:rPr lang="es-ES" b="1" dirty="0" smtClean="0">
                <a:solidFill>
                  <a:schemeClr val="accent1">
                    <a:lumMod val="75000"/>
                  </a:schemeClr>
                </a:solidFill>
              </a:rPr>
              <a:t>TINTURA ECOLOGICA</a:t>
            </a:r>
            <a:endParaRPr lang="es-ES" b="1" dirty="0">
              <a:solidFill>
                <a:schemeClr val="accent1">
                  <a:lumMod val="75000"/>
                </a:schemeClr>
              </a:solidFill>
            </a:endParaRPr>
          </a:p>
        </p:txBody>
      </p:sp>
      <p:sp>
        <p:nvSpPr>
          <p:cNvPr id="2" name="1 Marcador de contenido"/>
          <p:cNvSpPr>
            <a:spLocks noGrp="1"/>
          </p:cNvSpPr>
          <p:nvPr>
            <p:ph idx="1"/>
          </p:nvPr>
        </p:nvSpPr>
        <p:spPr>
          <a:xfrm>
            <a:off x="872067" y="2348881"/>
            <a:ext cx="5068085" cy="3024336"/>
          </a:xfrm>
        </p:spPr>
        <p:txBody>
          <a:bodyPr>
            <a:normAutofit lnSpcReduction="10000"/>
          </a:bodyPr>
          <a:lstStyle/>
          <a:p>
            <a:pPr marL="68580" indent="0">
              <a:buNone/>
            </a:pPr>
            <a:r>
              <a:rPr lang="es-ES" sz="2000" dirty="0">
                <a:latin typeface="Arial" panose="020B0604020202020204" pitchFamily="34" charset="0"/>
                <a:cs typeface="Arial" panose="020B0604020202020204" pitchFamily="34" charset="0"/>
              </a:rPr>
              <a:t>Con ONDyTEC nace un nuevo concepto de sostenibilidad, la valorización de resinas recicladas de PVB extraídas de parabrisas de vehículos desguazados, junto con colorantes pigmentarios naturales, construyendo tejidos sostenibles de alto valor. Con ello estamos creando un nuevo concepto de economía circular textil. Contáctanos si quieres participar de este nuevo concepto.</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 y="0"/>
            <a:ext cx="1484784"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472100" y="5945435"/>
            <a:ext cx="2952328" cy="369332"/>
          </a:xfrm>
          <a:prstGeom prst="rect">
            <a:avLst/>
          </a:prstGeom>
          <a:noFill/>
        </p:spPr>
        <p:txBody>
          <a:bodyPr wrap="square" rtlCol="0">
            <a:spAutoFit/>
          </a:bodyPr>
          <a:lstStyle/>
          <a:p>
            <a:r>
              <a:rPr lang="es-ES" dirty="0" smtClean="0">
                <a:solidFill>
                  <a:schemeClr val="accent1">
                    <a:lumMod val="75000"/>
                  </a:schemeClr>
                </a:solidFill>
              </a:rPr>
              <a:t>Tecnologías Sostenibles</a:t>
            </a:r>
            <a:endParaRPr lang="es-ES" dirty="0">
              <a:solidFill>
                <a:schemeClr val="accent1">
                  <a:lumMod val="7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54" y="483734"/>
            <a:ext cx="2592288" cy="51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663069"/>
            <a:ext cx="2302507" cy="230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96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12454" y="1124744"/>
            <a:ext cx="6592578" cy="1143000"/>
          </a:xfrm>
        </p:spPr>
        <p:txBody>
          <a:bodyPr anchor="ctr" anchorCtr="0">
            <a:normAutofit fontScale="90000"/>
          </a:bodyPr>
          <a:lstStyle/>
          <a:p>
            <a:pPr algn="ctr"/>
            <a:r>
              <a:rPr lang="es-ES" b="1" dirty="0" smtClean="0">
                <a:solidFill>
                  <a:schemeClr val="accent1">
                    <a:lumMod val="75000"/>
                  </a:schemeClr>
                </a:solidFill>
              </a:rPr>
              <a:t>EQUIPOS DE LABORATORIO</a:t>
            </a:r>
            <a:endParaRPr lang="es-ES" b="1" dirty="0">
              <a:solidFill>
                <a:schemeClr val="accent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 y="0"/>
            <a:ext cx="1484784"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472100" y="5945435"/>
            <a:ext cx="2952328" cy="369332"/>
          </a:xfrm>
          <a:prstGeom prst="rect">
            <a:avLst/>
          </a:prstGeom>
          <a:noFill/>
        </p:spPr>
        <p:txBody>
          <a:bodyPr wrap="square" rtlCol="0">
            <a:spAutoFit/>
          </a:bodyPr>
          <a:lstStyle/>
          <a:p>
            <a:r>
              <a:rPr lang="es-ES" dirty="0" smtClean="0">
                <a:solidFill>
                  <a:schemeClr val="accent1">
                    <a:lumMod val="75000"/>
                  </a:schemeClr>
                </a:solidFill>
              </a:rPr>
              <a:t>Tecnologías Sostenibles</a:t>
            </a:r>
            <a:endParaRPr lang="es-ES" dirty="0">
              <a:solidFill>
                <a:schemeClr val="accent1">
                  <a:lumMod val="7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54" y="483734"/>
            <a:ext cx="2592288" cy="51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J F\Dropbox\Capturas de pantalla\Captura de pantalla 2021-05-26 16.34.57.pn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6533" t="11214" r="8155" b="13914"/>
          <a:stretch/>
        </p:blipFill>
        <p:spPr bwMode="auto">
          <a:xfrm>
            <a:off x="866775" y="2276872"/>
            <a:ext cx="7124700" cy="3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069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12454" y="1124744"/>
            <a:ext cx="6592578" cy="1143000"/>
          </a:xfrm>
        </p:spPr>
        <p:txBody>
          <a:bodyPr anchor="ctr" anchorCtr="0">
            <a:normAutofit fontScale="90000"/>
          </a:bodyPr>
          <a:lstStyle/>
          <a:p>
            <a:pPr algn="ctr"/>
            <a:r>
              <a:rPr lang="es-ES" b="1" dirty="0" smtClean="0">
                <a:solidFill>
                  <a:schemeClr val="accent1">
                    <a:lumMod val="75000"/>
                  </a:schemeClr>
                </a:solidFill>
              </a:rPr>
              <a:t>SERVICIOS DE LABORATORIO</a:t>
            </a:r>
            <a:endParaRPr lang="es-ES" b="1" dirty="0">
              <a:solidFill>
                <a:schemeClr val="accent1">
                  <a:lumMod val="75000"/>
                </a:schemeClr>
              </a:solidFill>
            </a:endParaRPr>
          </a:p>
        </p:txBody>
      </p:sp>
      <p:sp>
        <p:nvSpPr>
          <p:cNvPr id="2" name="1 Marcador de contenido"/>
          <p:cNvSpPr>
            <a:spLocks noGrp="1"/>
          </p:cNvSpPr>
          <p:nvPr>
            <p:ph idx="1"/>
          </p:nvPr>
        </p:nvSpPr>
        <p:spPr>
          <a:xfrm>
            <a:off x="872067" y="2132856"/>
            <a:ext cx="7408333" cy="3812579"/>
          </a:xfrm>
        </p:spPr>
        <p:txBody>
          <a:bodyPr>
            <a:noAutofit/>
          </a:bodyPr>
          <a:lstStyle/>
          <a:p>
            <a:r>
              <a:rPr lang="es-ES" sz="1400" dirty="0">
                <a:latin typeface="Arial" panose="020B0604020202020204" pitchFamily="34" charset="0"/>
                <a:cs typeface="Arial" panose="020B0604020202020204" pitchFamily="34" charset="0"/>
              </a:rPr>
              <a:t>Limpieza por ultrasonidos</a:t>
            </a:r>
            <a:br>
              <a:rPr lang="es-ES" sz="1400" dirty="0">
                <a:latin typeface="Arial" panose="020B0604020202020204" pitchFamily="34" charset="0"/>
                <a:cs typeface="Arial" panose="020B0604020202020204" pitchFamily="34" charset="0"/>
              </a:rPr>
            </a:br>
            <a:r>
              <a:rPr lang="es-ES" sz="1400" dirty="0" smtClean="0">
                <a:latin typeface="Arial" panose="020B0604020202020204" pitchFamily="34" charset="0"/>
                <a:cs typeface="Arial" panose="020B0604020202020204" pitchFamily="34" charset="0"/>
              </a:rPr>
              <a:t>Sonoquimica</a:t>
            </a:r>
            <a:r>
              <a:rPr lang="es-ES" sz="1400" dirty="0">
                <a:latin typeface="Arial" panose="020B0604020202020204" pitchFamily="34" charset="0"/>
                <a:cs typeface="Arial" panose="020B0604020202020204" pitchFamily="34" charset="0"/>
              </a:rPr>
              <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Medición de emisiones de iones negativos</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Cámara termográfica</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Martindale</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Resistencia al fuego</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Foulard</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Rame</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Rasqueta</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Solidez a la luz</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Solidez al frote</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Solidez al lavado</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Permeabilidad al aire</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Spray test</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Aplicaciones de materiales termofusibles</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Estampación digital</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Estampación transfer</a:t>
            </a:r>
          </a:p>
          <a:p>
            <a:pPr marL="68580" indent="0">
              <a:buNone/>
            </a:pPr>
            <a:endParaRPr lang="es-ES" sz="1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 y="0"/>
            <a:ext cx="1484784"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472100" y="5945435"/>
            <a:ext cx="2952328" cy="369332"/>
          </a:xfrm>
          <a:prstGeom prst="rect">
            <a:avLst/>
          </a:prstGeom>
          <a:noFill/>
        </p:spPr>
        <p:txBody>
          <a:bodyPr wrap="square" rtlCol="0">
            <a:spAutoFit/>
          </a:bodyPr>
          <a:lstStyle/>
          <a:p>
            <a:r>
              <a:rPr lang="es-ES" dirty="0" smtClean="0">
                <a:solidFill>
                  <a:schemeClr val="accent1">
                    <a:lumMod val="75000"/>
                  </a:schemeClr>
                </a:solidFill>
              </a:rPr>
              <a:t>Tecnologías Sostenibles</a:t>
            </a:r>
            <a:endParaRPr lang="es-ES" dirty="0">
              <a:solidFill>
                <a:schemeClr val="accent1">
                  <a:lumMod val="7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54" y="483734"/>
            <a:ext cx="2592288" cy="51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960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12454" y="1124744"/>
            <a:ext cx="6592578" cy="1143000"/>
          </a:xfrm>
        </p:spPr>
        <p:txBody>
          <a:bodyPr anchor="ctr" anchorCtr="0"/>
          <a:lstStyle/>
          <a:p>
            <a:pPr algn="ctr"/>
            <a:endParaRPr lang="es-ES" b="1" dirty="0">
              <a:solidFill>
                <a:schemeClr val="accent1">
                  <a:lumMod val="75000"/>
                </a:schemeClr>
              </a:solidFill>
            </a:endParaRPr>
          </a:p>
        </p:txBody>
      </p:sp>
      <p:sp>
        <p:nvSpPr>
          <p:cNvPr id="2" name="1 Marcador de contenido"/>
          <p:cNvSpPr>
            <a:spLocks noGrp="1"/>
          </p:cNvSpPr>
          <p:nvPr>
            <p:ph idx="1"/>
          </p:nvPr>
        </p:nvSpPr>
        <p:spPr>
          <a:xfrm>
            <a:off x="3383880" y="4483658"/>
            <a:ext cx="5004544" cy="860251"/>
          </a:xfrm>
        </p:spPr>
        <p:txBody>
          <a:bodyPr>
            <a:normAutofit fontScale="85000" lnSpcReduction="10000"/>
          </a:bodyPr>
          <a:lstStyle/>
          <a:p>
            <a:pPr marL="68580" indent="0">
              <a:buNone/>
            </a:pPr>
            <a:r>
              <a:rPr lang="es-ES" sz="3600" dirty="0" smtClean="0"/>
              <a:t>Gracias por la atención</a:t>
            </a:r>
            <a:endParaRPr lang="es-ES"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928" y="2276872"/>
            <a:ext cx="2636912"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472100" y="5945435"/>
            <a:ext cx="2952328" cy="369332"/>
          </a:xfrm>
          <a:prstGeom prst="rect">
            <a:avLst/>
          </a:prstGeom>
          <a:noFill/>
        </p:spPr>
        <p:txBody>
          <a:bodyPr wrap="square" rtlCol="0">
            <a:spAutoFit/>
          </a:bodyPr>
          <a:lstStyle/>
          <a:p>
            <a:r>
              <a:rPr lang="es-ES" dirty="0" smtClean="0">
                <a:solidFill>
                  <a:schemeClr val="accent1">
                    <a:lumMod val="75000"/>
                  </a:schemeClr>
                </a:solidFill>
              </a:rPr>
              <a:t>Tecnologías Sostenibles</a:t>
            </a:r>
            <a:endParaRPr lang="es-ES" dirty="0">
              <a:solidFill>
                <a:schemeClr val="accent1">
                  <a:lumMod val="7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543" y="3127276"/>
            <a:ext cx="469084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069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78</TotalTime>
  <Words>126</Words>
  <Application>Microsoft Office PowerPoint</Application>
  <PresentationFormat>Presentación en pantalla (4:3)</PresentationFormat>
  <Paragraphs>25</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Austin</vt:lpstr>
      <vt:lpstr>AYUDAS PARA EMPRESAS INNOVADORAS. CONVOCATORIA NEOTEC 2021</vt:lpstr>
      <vt:lpstr>ACTIVIDADES</vt:lpstr>
      <vt:lpstr>ULTRASONIDOS</vt:lpstr>
      <vt:lpstr>TINTURA ECOLOGICA</vt:lpstr>
      <vt:lpstr>EQUIPOS DE LABORATORIO</vt:lpstr>
      <vt:lpstr>SERVICIOS DE LABORATORIO</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AYUDAS PARA EMPRESAS INNOVADORAS. CONVOCATORIA NEOTEC 2021</dc:title>
  <dc:creator>J F</dc:creator>
  <cp:lastModifiedBy>J F</cp:lastModifiedBy>
  <cp:revision>12</cp:revision>
  <dcterms:created xsi:type="dcterms:W3CDTF">2021-05-26T14:09:10Z</dcterms:created>
  <dcterms:modified xsi:type="dcterms:W3CDTF">2021-05-26T15:27:18Z</dcterms:modified>
</cp:coreProperties>
</file>